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70" r:id="rId2"/>
    <p:sldId id="271" r:id="rId3"/>
    <p:sldId id="274" r:id="rId4"/>
    <p:sldId id="275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4" r:id="rId19"/>
    <p:sldId id="318" r:id="rId20"/>
    <p:sldId id="319" r:id="rId21"/>
    <p:sldId id="32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1310" y="2505670"/>
            <a:ext cx="6774179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</a:rPr>
              <a:t>주류 음용비 계산 어플</a:t>
            </a:r>
            <a:endParaRPr lang="ko-KR" altLang="en-US" sz="540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75735" y="3917911"/>
            <a:ext cx="4316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컴퓨터시뮬레이션 학과 </a:t>
            </a:r>
            <a:r>
              <a:rPr lang="en-US" altLang="ko-KR">
                <a:solidFill>
                  <a:schemeClr val="bg1"/>
                </a:solidFill>
              </a:rPr>
              <a:t>20182559</a:t>
            </a:r>
            <a:r>
              <a:rPr lang="ko-KR" altLang="en-US">
                <a:solidFill>
                  <a:schemeClr val="bg1"/>
                </a:solidFill>
              </a:rPr>
              <a:t> 김민재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 txBox="1"/>
          <p:nvPr/>
        </p:nvSpPr>
        <p:spPr>
          <a:xfrm>
            <a:off x="4102805" y="179033"/>
            <a:ext cx="3986389" cy="44065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 b="1"/>
              <a:t>메인 액티비티</a:t>
            </a:r>
            <a:r>
              <a:rPr lang="en-US" altLang="ko-KR" sz="2300" b="1"/>
              <a:t>(</a:t>
            </a:r>
            <a:r>
              <a:rPr lang="ko-KR" altLang="en-US" sz="2300" b="1"/>
              <a:t>일반 유저</a:t>
            </a:r>
            <a:r>
              <a:rPr lang="en-US" altLang="ko-KR" sz="2300" b="1"/>
              <a:t>)</a:t>
            </a:r>
            <a:endParaRPr lang="en-US" altLang="ko-KR" sz="2300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1713" y="870468"/>
            <a:ext cx="2488572" cy="5117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940653" y="355422"/>
            <a:ext cx="2310694" cy="43959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 b="1"/>
              <a:t>음용비 계산</a:t>
            </a:r>
            <a:endParaRPr lang="ko-KR" altLang="en-US" sz="2300" b="1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5048" y="1834444"/>
            <a:ext cx="2237217" cy="460022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82145" y="1149173"/>
            <a:ext cx="3122083" cy="64244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실제 손님들이 이용하신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주류를 숫자대로 입력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461000" y="3234778"/>
            <a:ext cx="1270000" cy="62094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500"/>
              <a:t>→</a:t>
            </a:r>
            <a:endParaRPr lang="ko-KR" altLang="en-US" sz="35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7896" y="1843264"/>
            <a:ext cx="2160014" cy="444147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934854" y="1299103"/>
            <a:ext cx="228423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ResultActivity &amp;</a:t>
            </a:r>
            <a:r>
              <a:rPr lang="ko-KR" altLang="en-US"/>
              <a:t> 저장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939" y="644783"/>
            <a:ext cx="10536120" cy="1352738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3414888" y="2383896"/>
            <a:ext cx="5362224" cy="40961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100"/>
              <a:t>파이어베이스 </a:t>
            </a:r>
            <a:r>
              <a:rPr lang="en-US" altLang="ko-KR" sz="2100"/>
              <a:t>results</a:t>
            </a:r>
            <a:r>
              <a:rPr lang="ko-KR" altLang="en-US" sz="2100"/>
              <a:t>칸에 날짜와 정보 저장</a:t>
            </a:r>
            <a:endParaRPr lang="ko-KR" altLang="en-US" sz="21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3047" y="3429000"/>
            <a:ext cx="7925906" cy="211484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213048" y="5797020"/>
            <a:ext cx="4012846" cy="3637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2947458" y="5876395"/>
            <a:ext cx="6297083" cy="36692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입력받은 값들을 계산 했을 때 정확하게 </a:t>
            </a:r>
            <a:r>
              <a:rPr lang="en-US" altLang="ko-KR"/>
              <a:t>100</a:t>
            </a:r>
            <a:r>
              <a:rPr lang="ko-KR" altLang="en-US"/>
              <a:t>이 나오도록 보정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134681" y="3171101"/>
            <a:ext cx="1922638" cy="51579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800"/>
              <a:t>→</a:t>
            </a:r>
            <a:endParaRPr lang="en-US" altLang="ko-KR" sz="28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8964" y="1441854"/>
            <a:ext cx="2523292" cy="511055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81787" y="1358195"/>
            <a:ext cx="2509692" cy="5176241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971520" y="284868"/>
            <a:ext cx="2213680" cy="4180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음용비 확인</a:t>
            </a:r>
            <a:endParaRPr lang="ko-KR" altLang="en-US" sz="2200" b="1"/>
          </a:p>
        </p:txBody>
      </p:sp>
      <p:sp>
        <p:nvSpPr>
          <p:cNvPr id="9" name=""/>
          <p:cNvSpPr txBox="1"/>
          <p:nvPr/>
        </p:nvSpPr>
        <p:spPr>
          <a:xfrm>
            <a:off x="1717144" y="699382"/>
            <a:ext cx="2451806" cy="64314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파이어베이스에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저장된 값을 불러옴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7511520" y="761117"/>
            <a:ext cx="2434168" cy="64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저장된 값을 기반으로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차트를 생성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827" y="353106"/>
            <a:ext cx="9868345" cy="490824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938639" y="5629450"/>
            <a:ext cx="6314722" cy="44206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300"/>
              <a:t>MPAndroid</a:t>
            </a:r>
            <a:r>
              <a:rPr lang="ko-KR" altLang="en-US" sz="2300"/>
              <a:t> 라이브러리를 활용한 </a:t>
            </a:r>
            <a:r>
              <a:rPr lang="en-US" altLang="ko-KR" sz="2300"/>
              <a:t>Piechart</a:t>
            </a:r>
            <a:endParaRPr lang="en-US" altLang="ko-KR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160132" y="364242"/>
            <a:ext cx="3871736" cy="44629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b="1"/>
              <a:t>좋은데이 뉴스</a:t>
            </a:r>
            <a:endParaRPr lang="ko-KR" altLang="en-US" sz="2400" b="1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0881" y="1056598"/>
            <a:ext cx="2307530" cy="474480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6020" y="1054562"/>
            <a:ext cx="2309512" cy="474887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996972" y="6132159"/>
            <a:ext cx="4198055" cy="3732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900"/>
              <a:t>WebView</a:t>
            </a:r>
            <a:r>
              <a:rPr lang="ko-KR" altLang="en-US" sz="1900"/>
              <a:t>를 이용해 실제 </a:t>
            </a:r>
            <a:r>
              <a:rPr lang="en-US" altLang="ko-KR" sz="1900"/>
              <a:t>Url</a:t>
            </a:r>
            <a:r>
              <a:rPr lang="ko-KR" altLang="en-US" sz="1900"/>
              <a:t> 연결</a:t>
            </a:r>
            <a:endParaRPr lang="ko-KR" alt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834819" y="293687"/>
            <a:ext cx="2522361" cy="42336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요청사항 입력</a:t>
            </a:r>
            <a:endParaRPr lang="ko-KR" altLang="en-US" sz="2200" b="1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4909" y="1159756"/>
            <a:ext cx="2207193" cy="453848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345340" y="2945306"/>
            <a:ext cx="1067153" cy="49131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600" b="1"/>
              <a:t>→</a:t>
            </a:r>
            <a:endParaRPr lang="en-US" altLang="ko-KR" sz="2600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3967" y="2190088"/>
            <a:ext cx="5239481" cy="189573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237112" y="4527020"/>
            <a:ext cx="4489096" cy="3669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실제 파이어베이스 </a:t>
            </a:r>
            <a:r>
              <a:rPr lang="en-US" altLang="ko-KR"/>
              <a:t>Requests</a:t>
            </a:r>
            <a:r>
              <a:rPr lang="ko-KR" altLang="en-US"/>
              <a:t> 칸에 저장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702528" y="337784"/>
            <a:ext cx="2786944" cy="41878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어드민 계정</a:t>
            </a:r>
            <a:endParaRPr lang="ko-KR" altLang="en-US" sz="2200" b="1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0951" y="1150937"/>
            <a:ext cx="2215772" cy="455612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729" y="2638314"/>
            <a:ext cx="5163270" cy="158137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434541" y="2851326"/>
            <a:ext cx="802570" cy="3623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6404680" y="3062993"/>
            <a:ext cx="1014236" cy="60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/>
              <a:t>→</a:t>
            </a:r>
            <a:endParaRPr lang="ko-KR" altLang="en-US" sz="3400"/>
          </a:p>
        </p:txBody>
      </p:sp>
      <p:sp>
        <p:nvSpPr>
          <p:cNvPr id="8" name=""/>
          <p:cNvSpPr txBox="1"/>
          <p:nvPr/>
        </p:nvSpPr>
        <p:spPr>
          <a:xfrm>
            <a:off x="1598082" y="4359450"/>
            <a:ext cx="3827639" cy="10527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100"/>
              <a:t>어드민으로 지정한 계정을 </a:t>
            </a:r>
            <a:endParaRPr lang="ko-KR" altLang="en-US" sz="2100"/>
          </a:p>
          <a:p>
            <a:pPr algn="ctr">
              <a:defRPr/>
            </a:pPr>
            <a:r>
              <a:rPr lang="ko-KR" altLang="en-US" sz="2100"/>
              <a:t>토큰으로 지정해 로그인하면</a:t>
            </a:r>
            <a:endParaRPr lang="ko-KR" altLang="en-US" sz="2100"/>
          </a:p>
          <a:p>
            <a:pPr algn="ctr">
              <a:defRPr/>
            </a:pPr>
            <a:r>
              <a:rPr lang="en-US" altLang="ko-KR" sz="2100"/>
              <a:t>AdminActivity</a:t>
            </a:r>
            <a:r>
              <a:rPr lang="ko-KR" altLang="en-US" sz="2100"/>
              <a:t>에 연결</a:t>
            </a:r>
            <a:endParaRPr lang="ko-KR" alt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900965" y="311325"/>
            <a:ext cx="2390070" cy="4392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 b="1"/>
              <a:t>요청사항 확인</a:t>
            </a:r>
            <a:endParaRPr lang="ko-KR" altLang="en-US" sz="2300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0911" y="1140574"/>
            <a:ext cx="3731355" cy="1350072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04055" y="2727853"/>
            <a:ext cx="2698750" cy="36339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요청 사항에서의 값을 ↓ 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69" y="3429000"/>
            <a:ext cx="5811631" cy="2160956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575027" y="5726466"/>
            <a:ext cx="4436181" cy="64032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유저 키값과 세부 키값들을 불러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UI</a:t>
            </a:r>
            <a:r>
              <a:rPr lang="ko-KR" altLang="en-US"/>
              <a:t>를 업데이트 함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6439958" y="2936840"/>
            <a:ext cx="1578680" cy="492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700"/>
              <a:t>=</a:t>
            </a:r>
            <a:endParaRPr lang="en-US" altLang="ko-KR" sz="270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6090" y="868715"/>
            <a:ext cx="2490277" cy="512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8360" y="3075057"/>
            <a:ext cx="335280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spc="-300"/>
          </a:p>
        </p:txBody>
      </p:sp>
      <p:sp>
        <p:nvSpPr>
          <p:cNvPr id="5" name=""/>
          <p:cNvSpPr txBox="1"/>
          <p:nvPr/>
        </p:nvSpPr>
        <p:spPr>
          <a:xfrm>
            <a:off x="4301243" y="3097490"/>
            <a:ext cx="3589514" cy="66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800"/>
              <a:t>시연 영상</a:t>
            </a:r>
            <a:endParaRPr lang="ko-KR" altLang="en-US" sz="3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12313">
            <a:off x="5518784" y="1034218"/>
            <a:ext cx="1162691" cy="66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800">
                <a:solidFill>
                  <a:schemeClr val="bg1"/>
                </a:solidFill>
              </a:rPr>
              <a:t>목차</a:t>
            </a:r>
            <a:endParaRPr lang="ko-KR" altLang="en-US" sz="3800">
              <a:solidFill>
                <a:schemeClr val="bg1"/>
              </a:solidFill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18325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</a:rPr>
              <a:t>새별의 파워포인트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2907770" y="1907646"/>
            <a:ext cx="4176009" cy="25446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300">
                <a:solidFill>
                  <a:schemeClr val="lt1"/>
                </a:solidFill>
              </a:rPr>
              <a:t>1.</a:t>
            </a:r>
            <a:r>
              <a:rPr lang="ko-KR" altLang="en-US" sz="2300">
                <a:solidFill>
                  <a:schemeClr val="lt1"/>
                </a:solidFill>
              </a:rPr>
              <a:t> 어플을 만들게 된 계기</a:t>
            </a: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300">
                <a:solidFill>
                  <a:schemeClr val="lt1"/>
                </a:solidFill>
              </a:rPr>
              <a:t>2.</a:t>
            </a:r>
            <a:r>
              <a:rPr lang="ko-KR" altLang="en-US" sz="2300">
                <a:solidFill>
                  <a:schemeClr val="lt1"/>
                </a:solidFill>
              </a:rPr>
              <a:t> 코드 설명</a:t>
            </a: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300">
                <a:solidFill>
                  <a:schemeClr val="lt1"/>
                </a:solidFill>
              </a:rPr>
              <a:t>3.</a:t>
            </a:r>
            <a:r>
              <a:rPr lang="ko-KR" altLang="en-US" sz="2300">
                <a:solidFill>
                  <a:schemeClr val="lt1"/>
                </a:solidFill>
              </a:rPr>
              <a:t> 시연 영상</a:t>
            </a: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300">
                <a:solidFill>
                  <a:schemeClr val="lt1"/>
                </a:solidFill>
              </a:rPr>
              <a:t>4.</a:t>
            </a:r>
            <a:r>
              <a:rPr lang="ko-KR" altLang="en-US" sz="2300">
                <a:solidFill>
                  <a:schemeClr val="lt1"/>
                </a:solidFill>
              </a:rPr>
              <a:t> </a:t>
            </a:r>
            <a:r>
              <a:rPr lang="en-US" altLang="ko-KR" sz="2300">
                <a:solidFill>
                  <a:schemeClr val="lt1"/>
                </a:solidFill>
              </a:rPr>
              <a:t>Q &amp; A</a:t>
            </a:r>
            <a:endParaRPr lang="en-US" altLang="ko-KR" sz="2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8360" y="3075057"/>
            <a:ext cx="335280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spc="-300"/>
          </a:p>
        </p:txBody>
      </p:sp>
      <p:sp>
        <p:nvSpPr>
          <p:cNvPr id="5" name=""/>
          <p:cNvSpPr txBox="1"/>
          <p:nvPr/>
        </p:nvSpPr>
        <p:spPr>
          <a:xfrm>
            <a:off x="4301243" y="3083202"/>
            <a:ext cx="3589514" cy="69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/>
              <a:t>Q&amp;A</a:t>
            </a:r>
            <a:endParaRPr lang="en-US" altLang="ko-KR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535" y="2526625"/>
            <a:ext cx="5916930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</a:rPr>
              <a:t>대단히 감사합니다</a:t>
            </a:r>
            <a:r>
              <a:rPr lang="en-US" altLang="ko-KR" sz="5400">
                <a:solidFill>
                  <a:schemeClr val="bg1"/>
                </a:solidFill>
              </a:rPr>
              <a:t>.</a:t>
            </a:r>
            <a:endParaRPr lang="en-US" altLang="ko-KR" sz="540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8360" y="3075057"/>
            <a:ext cx="335280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spc="-300"/>
          </a:p>
        </p:txBody>
      </p:sp>
      <p:sp>
        <p:nvSpPr>
          <p:cNvPr id="5" name=""/>
          <p:cNvSpPr txBox="1"/>
          <p:nvPr/>
        </p:nvSpPr>
        <p:spPr>
          <a:xfrm>
            <a:off x="4301243" y="3173650"/>
            <a:ext cx="3589514" cy="51069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800"/>
              <a:t>어플을 만들게 된 계기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3917" y="273401"/>
            <a:ext cx="3531380" cy="3288571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8319" y="238124"/>
            <a:ext cx="3321402" cy="332140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2138" y="2275417"/>
            <a:ext cx="3647723" cy="3647723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3229680" y="6096882"/>
            <a:ext cx="5732639" cy="3665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실제 판촉 알바생들이 값들을 하나하나씩 계산하는 모습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8360" y="3075057"/>
            <a:ext cx="335280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spc="-300"/>
          </a:p>
        </p:txBody>
      </p:sp>
      <p:sp>
        <p:nvSpPr>
          <p:cNvPr id="5" name=""/>
          <p:cNvSpPr txBox="1"/>
          <p:nvPr/>
        </p:nvSpPr>
        <p:spPr>
          <a:xfrm>
            <a:off x="4301243" y="3173650"/>
            <a:ext cx="3589514" cy="51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/>
              <a:t>주요 코드 설명 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4645202" y="205492"/>
            <a:ext cx="2901596" cy="4879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600" b="1"/>
              <a:t>Intro</a:t>
            </a:r>
            <a:endParaRPr lang="en-US" altLang="ko-KR" sz="2600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1435" y="1608308"/>
            <a:ext cx="1770906" cy="364138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6506" y="1587499"/>
            <a:ext cx="1791146" cy="36830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099784" y="1105076"/>
            <a:ext cx="1375833" cy="36233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/>
              <a:t>Splash 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2951867" y="3063840"/>
            <a:ext cx="696736" cy="36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→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4292422" y="1096257"/>
            <a:ext cx="776110" cy="3605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Login</a:t>
            </a:r>
            <a:endParaRPr lang="en-US" altLang="ko-KR"/>
          </a:p>
        </p:txBody>
      </p:sp>
      <p:sp>
        <p:nvSpPr>
          <p:cNvPr id="11" name=""/>
          <p:cNvSpPr txBox="1"/>
          <p:nvPr/>
        </p:nvSpPr>
        <p:spPr>
          <a:xfrm>
            <a:off x="6096000" y="3062075"/>
            <a:ext cx="996597" cy="366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→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5673" y="3534833"/>
            <a:ext cx="1511215" cy="3107397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9504714" y="4597717"/>
            <a:ext cx="2072572" cy="6401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으로 로그인 하였을 때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35672" y="291041"/>
            <a:ext cx="1484151" cy="3051749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9487077" y="1413756"/>
            <a:ext cx="2169583" cy="6396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일반 </a:t>
            </a:r>
            <a:r>
              <a:rPr lang="en-US" altLang="ko-KR"/>
              <a:t>User</a:t>
            </a:r>
            <a:r>
              <a:rPr lang="ko-KR" altLang="en-US"/>
              <a:t>로 로그인</a:t>
            </a:r>
            <a:endParaRPr lang="ko-KR" altLang="en-US"/>
          </a:p>
          <a:p>
            <a:pPr>
              <a:defRPr/>
            </a:pPr>
            <a:r>
              <a:rPr lang="ko-KR" altLang="en-US"/>
              <a:t>하였을 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893" y="730439"/>
            <a:ext cx="9857732" cy="4215315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3031242" y="5514798"/>
            <a:ext cx="6129515" cy="36022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파이어베이스를 통한 로그인 구현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"/>
          <p:cNvSpPr txBox="1"/>
          <p:nvPr/>
        </p:nvSpPr>
        <p:spPr>
          <a:xfrm>
            <a:off x="4649611" y="346603"/>
            <a:ext cx="2892777" cy="4420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 b="1"/>
              <a:t>회원가입</a:t>
            </a:r>
            <a:r>
              <a:rPr lang="ko-KR" altLang="en-US" b="1"/>
              <a:t> </a:t>
            </a:r>
            <a:endParaRPr lang="ko-KR" altLang="en-US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338" y="1397881"/>
            <a:ext cx="1975580" cy="4062237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401659" y="3062075"/>
            <a:ext cx="1622777" cy="366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if success → </a:t>
            </a:r>
            <a:endParaRPr lang="en-US" altLang="ko-KR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9608" y="1318506"/>
            <a:ext cx="2052784" cy="4220986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7740825" y="3098270"/>
            <a:ext cx="1490485" cy="366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or fail →</a:t>
            </a:r>
            <a:endParaRPr lang="en-US" altLang="ko-KR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2456" y="1396376"/>
            <a:ext cx="2027118" cy="4168210"/>
          </a:xfrm>
          <a:prstGeom prst="rect">
            <a:avLst/>
          </a:prstGeom>
        </p:spPr>
      </p:pic>
      <p:sp>
        <p:nvSpPr>
          <p:cNvPr id="24" name=""/>
          <p:cNvSpPr/>
          <p:nvPr/>
        </p:nvSpPr>
        <p:spPr>
          <a:xfrm>
            <a:off x="5551400" y="3777368"/>
            <a:ext cx="1089200" cy="899583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9694334" y="3812646"/>
            <a:ext cx="1102430" cy="890763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5646208" y="3909660"/>
            <a:ext cx="899583" cy="641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회원가입에 성공하셨습니다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27" name=""/>
          <p:cNvSpPr txBox="1"/>
          <p:nvPr/>
        </p:nvSpPr>
        <p:spPr>
          <a:xfrm>
            <a:off x="9808984" y="3883200"/>
            <a:ext cx="934860" cy="726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회원가입</a:t>
            </a:r>
            <a:r>
              <a:rPr lang="ko-KR" altLang="en-US"/>
              <a:t> </a:t>
            </a:r>
            <a:r>
              <a:rPr lang="ko-KR" altLang="en-US" sz="1200"/>
              <a:t>실패하셨습니다</a:t>
            </a:r>
            <a:r>
              <a:rPr lang="en-US" altLang="ko-KR" sz="1200"/>
              <a:t>.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165" y="2362921"/>
            <a:ext cx="6437474" cy="213215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1942" y="1635879"/>
            <a:ext cx="4198335" cy="3586241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3009194" y="5523617"/>
            <a:ext cx="6173611" cy="36339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실제 파이어베이스에 저장되는 </a:t>
            </a:r>
            <a:r>
              <a:rPr lang="en-US" altLang="ko-KR"/>
              <a:t>UserAccount </a:t>
            </a:r>
            <a:r>
              <a:rPr lang="ko-KR" altLang="en-US"/>
              <a:t>값들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163</ep:Words>
  <ep:PresentationFormat>와이드스크린</ep:PresentationFormat>
  <ep:Paragraphs>59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2020-11-18T01:48:02.000</dcterms:created>
  <dc:creator>유 새별</dc:creator>
  <cp:lastModifiedBy>kps</cp:lastModifiedBy>
  <dcterms:modified xsi:type="dcterms:W3CDTF">2024-03-06T15:44:27.604</dcterms:modified>
  <cp:revision>48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